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2" r:id="rId2"/>
    <p:sldId id="274" r:id="rId3"/>
    <p:sldId id="271" r:id="rId4"/>
    <p:sldId id="273" r:id="rId5"/>
    <p:sldId id="275" r:id="rId6"/>
    <p:sldId id="278" r:id="rId7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706" autoAdjust="0"/>
  </p:normalViewPr>
  <p:slideViewPr>
    <p:cSldViewPr snapToGrid="0">
      <p:cViewPr>
        <p:scale>
          <a:sx n="75" d="100"/>
          <a:sy n="75" d="100"/>
        </p:scale>
        <p:origin x="1362" y="93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3" d="100"/>
          <a:sy n="73" d="100"/>
        </p:scale>
        <p:origin x="2670" y="1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469E50-24C6-4156-8DAA-6DD0C1079C89}" type="doc">
      <dgm:prSet loTypeId="urn:microsoft.com/office/officeart/2005/8/layout/gear1" loCatId="relationship" qsTypeId="urn:microsoft.com/office/officeart/2005/8/quickstyle/simple1" qsCatId="simple" csTypeId="urn:microsoft.com/office/officeart/2005/8/colors/accent1_1" csCatId="accent1" phldr="1"/>
      <dgm:spPr/>
    </dgm:pt>
    <dgm:pt modelId="{D0115B0F-FDFB-494B-AC0A-E04A5EC234DA}">
      <dgm:prSet phldrT="[Text]"/>
      <dgm:spPr/>
      <dgm:t>
        <a:bodyPr rtlCol="0"/>
        <a:lstStyle/>
        <a:p>
          <a:pPr rtl="0"/>
          <a:r>
            <a:rPr lang="de-DE" noProof="0" dirty="0"/>
            <a:t>Schritt 3 Titel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F3ECE90F-7A47-4472-9560-98DC857F992F}" type="parTrans" cxnId="{CD5AA65A-6000-4F48-85D3-EB084B6F41D0}">
      <dgm:prSet/>
      <dgm:spPr/>
      <dgm:t>
        <a:bodyPr rtlCol="0"/>
        <a:lstStyle/>
        <a:p>
          <a:pPr rtl="0"/>
          <a:endParaRPr lang="en-US"/>
        </a:p>
      </dgm:t>
    </dgm:pt>
    <dgm:pt modelId="{39A3B9F5-08CD-49EE-B590-A9FA60312E8F}" type="sibTrans" cxnId="{CD5AA65A-6000-4F48-85D3-EB084B6F41D0}">
      <dgm:prSet/>
      <dgm:spPr/>
      <dgm:t>
        <a:bodyPr rtlCol="0"/>
        <a:lstStyle/>
        <a:p>
          <a:pPr rtl="0"/>
          <a:endParaRPr lang="de-DE" noProof="0" dirty="0"/>
        </a:p>
      </dgm:t>
      <dgm:extLst>
        <a:ext uri="{E40237B7-FDA0-4F09-8148-C483321AD2D9}">
          <dgm14:cNvPr xmlns:dgm14="http://schemas.microsoft.com/office/drawing/2010/diagram" id="0" name="" title="Arrow pointing in clockwise direction for step 3"/>
        </a:ext>
      </dgm:extLst>
    </dgm:pt>
    <dgm:pt modelId="{B294A45F-A097-47D5-8F55-FC668EB3C982}">
      <dgm:prSet phldrT="[Text]"/>
      <dgm:spPr/>
      <dgm:t>
        <a:bodyPr rtlCol="0"/>
        <a:lstStyle/>
        <a:p>
          <a:pPr rtl="0"/>
          <a:r>
            <a:rPr lang="de-DE" noProof="0" dirty="0"/>
            <a:t>Schritt 2 Titel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ACBA6356-2F80-466D-9121-489D204B80B8}" type="parTrans" cxnId="{38A955D8-3C8B-463D-BA25-2C9E34FDDEBB}">
      <dgm:prSet/>
      <dgm:spPr/>
      <dgm:t>
        <a:bodyPr rtlCol="0"/>
        <a:lstStyle/>
        <a:p>
          <a:pPr rtl="0"/>
          <a:endParaRPr lang="en-US"/>
        </a:p>
      </dgm:t>
    </dgm:pt>
    <dgm:pt modelId="{881A9571-C437-40E4-90E1-61734033862D}" type="sibTrans" cxnId="{38A955D8-3C8B-463D-BA25-2C9E34FDDEBB}">
      <dgm:prSet/>
      <dgm:spPr/>
      <dgm:t>
        <a:bodyPr rtlCol="0"/>
        <a:lstStyle/>
        <a:p>
          <a:pPr rtl="0"/>
          <a:endParaRPr lang="de-DE" noProof="0" dirty="0"/>
        </a:p>
      </dgm:t>
      <dgm:extLst>
        <a:ext uri="{E40237B7-FDA0-4F09-8148-C483321AD2D9}">
          <dgm14:cNvPr xmlns:dgm14="http://schemas.microsoft.com/office/drawing/2010/diagram" id="0" name="" title="Arrow pointing in counterclockwise direction for step 2"/>
        </a:ext>
      </dgm:extLst>
    </dgm:pt>
    <dgm:pt modelId="{A72F579A-815F-4730-AEB0-052A4E2EADB2}">
      <dgm:prSet phldrT="[Text]"/>
      <dgm:spPr/>
      <dgm:t>
        <a:bodyPr rtlCol="0"/>
        <a:lstStyle/>
        <a:p>
          <a:pPr rtl="0"/>
          <a:r>
            <a:rPr lang="de-DE" noProof="0" dirty="0"/>
            <a:t>Schritt 1 Titel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8EA6516C-EB3A-4FC0-BB44-265A3652D4BC}" type="parTrans" cxnId="{D2ECF758-131A-41EE-A789-9D6FDC186481}">
      <dgm:prSet/>
      <dgm:spPr/>
      <dgm:t>
        <a:bodyPr rtlCol="0"/>
        <a:lstStyle/>
        <a:p>
          <a:pPr rtl="0"/>
          <a:endParaRPr lang="en-US"/>
        </a:p>
      </dgm:t>
    </dgm:pt>
    <dgm:pt modelId="{6B184F14-5261-4D1F-8701-947EAF068BB3}" type="sibTrans" cxnId="{D2ECF758-131A-41EE-A789-9D6FDC186481}">
      <dgm:prSet/>
      <dgm:spPr/>
      <dgm:t>
        <a:bodyPr rtlCol="0"/>
        <a:lstStyle/>
        <a:p>
          <a:pPr rtl="0"/>
          <a:endParaRPr lang="de-DE" noProof="0" dirty="0"/>
        </a:p>
      </dgm:t>
      <dgm:extLst>
        <a:ext uri="{E40237B7-FDA0-4F09-8148-C483321AD2D9}">
          <dgm14:cNvPr xmlns:dgm14="http://schemas.microsoft.com/office/drawing/2010/diagram" id="0" name="" title="Arrow pointing in clockwise direction for step 1"/>
        </a:ext>
      </dgm:extLst>
    </dgm:pt>
    <dgm:pt modelId="{DF72D2A9-E721-47DF-A758-78A445E0F3CE}" type="pres">
      <dgm:prSet presAssocID="{F1469E50-24C6-4156-8DAA-6DD0C1079C89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519C9BB9-1ADD-4304-93EC-C9FE618B8492}" type="pres">
      <dgm:prSet presAssocID="{D0115B0F-FDFB-494B-AC0A-E04A5EC234DA}" presName="gear1" presStyleLbl="node1" presStyleIdx="0" presStyleCnt="3">
        <dgm:presLayoutVars>
          <dgm:chMax val="1"/>
          <dgm:bulletEnabled val="1"/>
        </dgm:presLayoutVars>
      </dgm:prSet>
      <dgm:spPr/>
    </dgm:pt>
    <dgm:pt modelId="{491B49C7-064E-438E-A5AF-D06F604607BC}" type="pres">
      <dgm:prSet presAssocID="{D0115B0F-FDFB-494B-AC0A-E04A5EC234DA}" presName="gear1srcNode" presStyleLbl="node1" presStyleIdx="0" presStyleCnt="3"/>
      <dgm:spPr/>
    </dgm:pt>
    <dgm:pt modelId="{A8AE7A62-856E-43C0-A01E-AB2F291FD15A}" type="pres">
      <dgm:prSet presAssocID="{D0115B0F-FDFB-494B-AC0A-E04A5EC234DA}" presName="gear1dstNode" presStyleLbl="node1" presStyleIdx="0" presStyleCnt="3"/>
      <dgm:spPr/>
    </dgm:pt>
    <dgm:pt modelId="{1CA3202A-9CD1-47F7-9D42-23E46A72BBFC}" type="pres">
      <dgm:prSet presAssocID="{B294A45F-A097-47D5-8F55-FC668EB3C982}" presName="gear2" presStyleLbl="node1" presStyleIdx="1" presStyleCnt="3">
        <dgm:presLayoutVars>
          <dgm:chMax val="1"/>
          <dgm:bulletEnabled val="1"/>
        </dgm:presLayoutVars>
      </dgm:prSet>
      <dgm:spPr/>
    </dgm:pt>
    <dgm:pt modelId="{142EE68D-5808-445A-B73B-CEFF75A2773F}" type="pres">
      <dgm:prSet presAssocID="{B294A45F-A097-47D5-8F55-FC668EB3C982}" presName="gear2srcNode" presStyleLbl="node1" presStyleIdx="1" presStyleCnt="3"/>
      <dgm:spPr/>
    </dgm:pt>
    <dgm:pt modelId="{706E9A05-70AC-494E-B29F-F414922DE00D}" type="pres">
      <dgm:prSet presAssocID="{B294A45F-A097-47D5-8F55-FC668EB3C982}" presName="gear2dstNode" presStyleLbl="node1" presStyleIdx="1" presStyleCnt="3"/>
      <dgm:spPr/>
    </dgm:pt>
    <dgm:pt modelId="{11E70583-C9D9-4A1B-9215-04DC48DCBD8D}" type="pres">
      <dgm:prSet presAssocID="{A72F579A-815F-4730-AEB0-052A4E2EADB2}" presName="gear3" presStyleLbl="node1" presStyleIdx="2" presStyleCnt="3"/>
      <dgm:spPr/>
    </dgm:pt>
    <dgm:pt modelId="{1DC90457-DB2A-4C95-A36F-0563F25B6D53}" type="pres">
      <dgm:prSet presAssocID="{A72F579A-815F-4730-AEB0-052A4E2EADB2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E9EE43DE-00F8-4019-BA85-9AFF0B3069A7}" type="pres">
      <dgm:prSet presAssocID="{A72F579A-815F-4730-AEB0-052A4E2EADB2}" presName="gear3srcNode" presStyleLbl="node1" presStyleIdx="2" presStyleCnt="3"/>
      <dgm:spPr/>
    </dgm:pt>
    <dgm:pt modelId="{F86AD8D8-4A96-48C0-A843-3A718641AD56}" type="pres">
      <dgm:prSet presAssocID="{A72F579A-815F-4730-AEB0-052A4E2EADB2}" presName="gear3dstNode" presStyleLbl="node1" presStyleIdx="2" presStyleCnt="3"/>
      <dgm:spPr/>
    </dgm:pt>
    <dgm:pt modelId="{1E72715E-7366-4E78-A512-24F37F5D23DC}" type="pres">
      <dgm:prSet presAssocID="{39A3B9F5-08CD-49EE-B590-A9FA60312E8F}" presName="connector1" presStyleLbl="sibTrans2D1" presStyleIdx="0" presStyleCnt="3"/>
      <dgm:spPr/>
    </dgm:pt>
    <dgm:pt modelId="{BE287C59-37F8-4A31-B5A2-F56A3CB15957}" type="pres">
      <dgm:prSet presAssocID="{881A9571-C437-40E4-90E1-61734033862D}" presName="connector2" presStyleLbl="sibTrans2D1" presStyleIdx="1" presStyleCnt="3"/>
      <dgm:spPr/>
    </dgm:pt>
    <dgm:pt modelId="{2A80456C-D6A1-43C9-80B2-09334D6E033A}" type="pres">
      <dgm:prSet presAssocID="{6B184F14-5261-4D1F-8701-947EAF068BB3}" presName="connector3" presStyleLbl="sibTrans2D1" presStyleIdx="2" presStyleCnt="3"/>
      <dgm:spPr/>
    </dgm:pt>
  </dgm:ptLst>
  <dgm:cxnLst>
    <dgm:cxn modelId="{C2825D01-7009-4C7A-9735-E3DA9B56907F}" type="presOf" srcId="{F1469E50-24C6-4156-8DAA-6DD0C1079C89}" destId="{DF72D2A9-E721-47DF-A758-78A445E0F3CE}" srcOrd="0" destOrd="0" presId="urn:microsoft.com/office/officeart/2005/8/layout/gear1"/>
    <dgm:cxn modelId="{05A23107-95A6-48BA-9C15-320B2C8DBD9C}" type="presOf" srcId="{D0115B0F-FDFB-494B-AC0A-E04A5EC234DA}" destId="{A8AE7A62-856E-43C0-A01E-AB2F291FD15A}" srcOrd="2" destOrd="0" presId="urn:microsoft.com/office/officeart/2005/8/layout/gear1"/>
    <dgm:cxn modelId="{E0F29509-14D9-447A-A12F-C58EB915A87F}" type="presOf" srcId="{D0115B0F-FDFB-494B-AC0A-E04A5EC234DA}" destId="{519C9BB9-1ADD-4304-93EC-C9FE618B8492}" srcOrd="0" destOrd="0" presId="urn:microsoft.com/office/officeart/2005/8/layout/gear1"/>
    <dgm:cxn modelId="{A67BBC1F-E27A-45A3-97D8-DB5273212B10}" type="presOf" srcId="{B294A45F-A097-47D5-8F55-FC668EB3C982}" destId="{1CA3202A-9CD1-47F7-9D42-23E46A72BBFC}" srcOrd="0" destOrd="0" presId="urn:microsoft.com/office/officeart/2005/8/layout/gear1"/>
    <dgm:cxn modelId="{F848FB20-E105-42B8-A2CB-C9B380751AC8}" type="presOf" srcId="{B294A45F-A097-47D5-8F55-FC668EB3C982}" destId="{142EE68D-5808-445A-B73B-CEFF75A2773F}" srcOrd="1" destOrd="0" presId="urn:microsoft.com/office/officeart/2005/8/layout/gear1"/>
    <dgm:cxn modelId="{723C8F22-4AB3-42CC-89EC-756A6438D4F8}" type="presOf" srcId="{B294A45F-A097-47D5-8F55-FC668EB3C982}" destId="{706E9A05-70AC-494E-B29F-F414922DE00D}" srcOrd="2" destOrd="0" presId="urn:microsoft.com/office/officeart/2005/8/layout/gear1"/>
    <dgm:cxn modelId="{D3CAA15F-809B-449B-B4C7-F52EC4A84ECE}" type="presOf" srcId="{D0115B0F-FDFB-494B-AC0A-E04A5EC234DA}" destId="{491B49C7-064E-438E-A5AF-D06F604607BC}" srcOrd="1" destOrd="0" presId="urn:microsoft.com/office/officeart/2005/8/layout/gear1"/>
    <dgm:cxn modelId="{EBF6C241-6C40-4A2E-84BC-B52B0944EC7E}" type="presOf" srcId="{A72F579A-815F-4730-AEB0-052A4E2EADB2}" destId="{1DC90457-DB2A-4C95-A36F-0563F25B6D53}" srcOrd="1" destOrd="0" presId="urn:microsoft.com/office/officeart/2005/8/layout/gear1"/>
    <dgm:cxn modelId="{5C012A6F-492C-4216-8D98-1C9CED36B44C}" type="presOf" srcId="{A72F579A-815F-4730-AEB0-052A4E2EADB2}" destId="{E9EE43DE-00F8-4019-BA85-9AFF0B3069A7}" srcOrd="2" destOrd="0" presId="urn:microsoft.com/office/officeart/2005/8/layout/gear1"/>
    <dgm:cxn modelId="{64245054-BF6B-45A8-B6B4-5E3294B19593}" type="presOf" srcId="{A72F579A-815F-4730-AEB0-052A4E2EADB2}" destId="{11E70583-C9D9-4A1B-9215-04DC48DCBD8D}" srcOrd="0" destOrd="0" presId="urn:microsoft.com/office/officeart/2005/8/layout/gear1"/>
    <dgm:cxn modelId="{D2ECF758-131A-41EE-A789-9D6FDC186481}" srcId="{F1469E50-24C6-4156-8DAA-6DD0C1079C89}" destId="{A72F579A-815F-4730-AEB0-052A4E2EADB2}" srcOrd="2" destOrd="0" parTransId="{8EA6516C-EB3A-4FC0-BB44-265A3652D4BC}" sibTransId="{6B184F14-5261-4D1F-8701-947EAF068BB3}"/>
    <dgm:cxn modelId="{B9B0E059-D79B-4376-8D5C-22FF356A77D3}" type="presOf" srcId="{881A9571-C437-40E4-90E1-61734033862D}" destId="{BE287C59-37F8-4A31-B5A2-F56A3CB15957}" srcOrd="0" destOrd="0" presId="urn:microsoft.com/office/officeart/2005/8/layout/gear1"/>
    <dgm:cxn modelId="{CD5AA65A-6000-4F48-85D3-EB084B6F41D0}" srcId="{F1469E50-24C6-4156-8DAA-6DD0C1079C89}" destId="{D0115B0F-FDFB-494B-AC0A-E04A5EC234DA}" srcOrd="0" destOrd="0" parTransId="{F3ECE90F-7A47-4472-9560-98DC857F992F}" sibTransId="{39A3B9F5-08CD-49EE-B590-A9FA60312E8F}"/>
    <dgm:cxn modelId="{78D93DA3-71DA-4B27-AF7D-4F6F06818383}" type="presOf" srcId="{6B184F14-5261-4D1F-8701-947EAF068BB3}" destId="{2A80456C-D6A1-43C9-80B2-09334D6E033A}" srcOrd="0" destOrd="0" presId="urn:microsoft.com/office/officeart/2005/8/layout/gear1"/>
    <dgm:cxn modelId="{38A955D8-3C8B-463D-BA25-2C9E34FDDEBB}" srcId="{F1469E50-24C6-4156-8DAA-6DD0C1079C89}" destId="{B294A45F-A097-47D5-8F55-FC668EB3C982}" srcOrd="1" destOrd="0" parTransId="{ACBA6356-2F80-466D-9121-489D204B80B8}" sibTransId="{881A9571-C437-40E4-90E1-61734033862D}"/>
    <dgm:cxn modelId="{5642BDE9-C21A-403B-9DBE-C06C15AD6197}" type="presOf" srcId="{A72F579A-815F-4730-AEB0-052A4E2EADB2}" destId="{F86AD8D8-4A96-48C0-A843-3A718641AD56}" srcOrd="3" destOrd="0" presId="urn:microsoft.com/office/officeart/2005/8/layout/gear1"/>
    <dgm:cxn modelId="{F00F5FF9-8EEF-4575-883E-9FECBCDECA1B}" type="presOf" srcId="{39A3B9F5-08CD-49EE-B590-A9FA60312E8F}" destId="{1E72715E-7366-4E78-A512-24F37F5D23DC}" srcOrd="0" destOrd="0" presId="urn:microsoft.com/office/officeart/2005/8/layout/gear1"/>
    <dgm:cxn modelId="{AD820DF2-DF49-4404-8EB2-21B39A3FB116}" type="presParOf" srcId="{DF72D2A9-E721-47DF-A758-78A445E0F3CE}" destId="{519C9BB9-1ADD-4304-93EC-C9FE618B8492}" srcOrd="0" destOrd="0" presId="urn:microsoft.com/office/officeart/2005/8/layout/gear1"/>
    <dgm:cxn modelId="{5FCC70D7-F25D-4F83-B73B-CC9743E22AA2}" type="presParOf" srcId="{DF72D2A9-E721-47DF-A758-78A445E0F3CE}" destId="{491B49C7-064E-438E-A5AF-D06F604607BC}" srcOrd="1" destOrd="0" presId="urn:microsoft.com/office/officeart/2005/8/layout/gear1"/>
    <dgm:cxn modelId="{99063BC2-9488-46FC-8DF6-8441C24C3965}" type="presParOf" srcId="{DF72D2A9-E721-47DF-A758-78A445E0F3CE}" destId="{A8AE7A62-856E-43C0-A01E-AB2F291FD15A}" srcOrd="2" destOrd="0" presId="urn:microsoft.com/office/officeart/2005/8/layout/gear1"/>
    <dgm:cxn modelId="{A0BC6D19-907A-47D7-A08F-5D179F64EECA}" type="presParOf" srcId="{DF72D2A9-E721-47DF-A758-78A445E0F3CE}" destId="{1CA3202A-9CD1-47F7-9D42-23E46A72BBFC}" srcOrd="3" destOrd="0" presId="urn:microsoft.com/office/officeart/2005/8/layout/gear1"/>
    <dgm:cxn modelId="{A3B8BF3C-AC9A-49CC-B2EF-B4679D8DF0C6}" type="presParOf" srcId="{DF72D2A9-E721-47DF-A758-78A445E0F3CE}" destId="{142EE68D-5808-445A-B73B-CEFF75A2773F}" srcOrd="4" destOrd="0" presId="urn:microsoft.com/office/officeart/2005/8/layout/gear1"/>
    <dgm:cxn modelId="{F5C1E3F4-99F8-4BD4-BD0B-C5FE69FE5223}" type="presParOf" srcId="{DF72D2A9-E721-47DF-A758-78A445E0F3CE}" destId="{706E9A05-70AC-494E-B29F-F414922DE00D}" srcOrd="5" destOrd="0" presId="urn:microsoft.com/office/officeart/2005/8/layout/gear1"/>
    <dgm:cxn modelId="{FCC3D189-BC5D-47B0-92BA-5A107E436E22}" type="presParOf" srcId="{DF72D2A9-E721-47DF-A758-78A445E0F3CE}" destId="{11E70583-C9D9-4A1B-9215-04DC48DCBD8D}" srcOrd="6" destOrd="0" presId="urn:microsoft.com/office/officeart/2005/8/layout/gear1"/>
    <dgm:cxn modelId="{DFFA59B1-FFDD-46BE-8FA1-73C7504494F7}" type="presParOf" srcId="{DF72D2A9-E721-47DF-A758-78A445E0F3CE}" destId="{1DC90457-DB2A-4C95-A36F-0563F25B6D53}" srcOrd="7" destOrd="0" presId="urn:microsoft.com/office/officeart/2005/8/layout/gear1"/>
    <dgm:cxn modelId="{FB52C3EF-7F00-44BF-9DC3-4F3DB8AE4938}" type="presParOf" srcId="{DF72D2A9-E721-47DF-A758-78A445E0F3CE}" destId="{E9EE43DE-00F8-4019-BA85-9AFF0B3069A7}" srcOrd="8" destOrd="0" presId="urn:microsoft.com/office/officeart/2005/8/layout/gear1"/>
    <dgm:cxn modelId="{A0EEF6B1-DF0D-4309-97B7-44A898FB6001}" type="presParOf" srcId="{DF72D2A9-E721-47DF-A758-78A445E0F3CE}" destId="{F86AD8D8-4A96-48C0-A843-3A718641AD56}" srcOrd="9" destOrd="0" presId="urn:microsoft.com/office/officeart/2005/8/layout/gear1"/>
    <dgm:cxn modelId="{2B9DD819-AFC3-413F-B930-1FC87889253A}" type="presParOf" srcId="{DF72D2A9-E721-47DF-A758-78A445E0F3CE}" destId="{1E72715E-7366-4E78-A512-24F37F5D23DC}" srcOrd="10" destOrd="0" presId="urn:microsoft.com/office/officeart/2005/8/layout/gear1"/>
    <dgm:cxn modelId="{E12A6285-B30D-4A0B-9086-69D1D9BB4F11}" type="presParOf" srcId="{DF72D2A9-E721-47DF-A758-78A445E0F3CE}" destId="{BE287C59-37F8-4A31-B5A2-F56A3CB15957}" srcOrd="11" destOrd="0" presId="urn:microsoft.com/office/officeart/2005/8/layout/gear1"/>
    <dgm:cxn modelId="{AE1DDF6A-5091-4106-9D09-6702BC865C7A}" type="presParOf" srcId="{DF72D2A9-E721-47DF-A758-78A445E0F3CE}" destId="{2A80456C-D6A1-43C9-80B2-09334D6E033A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9C9BB9-1ADD-4304-93EC-C9FE618B8492}">
      <dsp:nvSpPr>
        <dsp:cNvPr id="0" name=""/>
        <dsp:cNvSpPr/>
      </dsp:nvSpPr>
      <dsp:spPr>
        <a:xfrm>
          <a:off x="2024776" y="2008108"/>
          <a:ext cx="2454354" cy="2454354"/>
        </a:xfrm>
        <a:prstGeom prst="gear9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noProof="0" dirty="0"/>
            <a:t>Schritt 3 Titel</a:t>
          </a:r>
        </a:p>
      </dsp:txBody>
      <dsp:txXfrm>
        <a:off x="2518210" y="2583029"/>
        <a:ext cx="1467486" cy="1261588"/>
      </dsp:txXfrm>
    </dsp:sp>
    <dsp:sp modelId="{1CA3202A-9CD1-47F7-9D42-23E46A72BBFC}">
      <dsp:nvSpPr>
        <dsp:cNvPr id="0" name=""/>
        <dsp:cNvSpPr/>
      </dsp:nvSpPr>
      <dsp:spPr>
        <a:xfrm>
          <a:off x="596788" y="1427988"/>
          <a:ext cx="1784985" cy="1784985"/>
        </a:xfrm>
        <a:prstGeom prst="gear6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noProof="0" dirty="0"/>
            <a:t>Schritt 2 Titel</a:t>
          </a:r>
        </a:p>
      </dsp:txBody>
      <dsp:txXfrm>
        <a:off x="1046163" y="1880079"/>
        <a:ext cx="886235" cy="880803"/>
      </dsp:txXfrm>
    </dsp:sp>
    <dsp:sp modelId="{11E70583-C9D9-4A1B-9215-04DC48DCBD8D}">
      <dsp:nvSpPr>
        <dsp:cNvPr id="0" name=""/>
        <dsp:cNvSpPr/>
      </dsp:nvSpPr>
      <dsp:spPr>
        <a:xfrm rot="20700000">
          <a:off x="1596562" y="196530"/>
          <a:ext cx="1748921" cy="1748921"/>
        </a:xfrm>
        <a:prstGeom prst="gear6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rtlCol="0" anchor="ctr" anchorCtr="0">
          <a:noAutofit/>
        </a:bodyPr>
        <a:lstStyle/>
        <a:p>
          <a:pPr marL="0" lvl="0" indent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noProof="0" dirty="0"/>
            <a:t>Schritt 1 Titel</a:t>
          </a:r>
        </a:p>
      </dsp:txBody>
      <dsp:txXfrm rot="-20700000">
        <a:off x="1980152" y="580120"/>
        <a:ext cx="981741" cy="981741"/>
      </dsp:txXfrm>
    </dsp:sp>
    <dsp:sp modelId="{1E72715E-7366-4E78-A512-24F37F5D23DC}">
      <dsp:nvSpPr>
        <dsp:cNvPr id="0" name=""/>
        <dsp:cNvSpPr/>
      </dsp:nvSpPr>
      <dsp:spPr>
        <a:xfrm>
          <a:off x="1839004" y="1636070"/>
          <a:ext cx="3141573" cy="3141573"/>
        </a:xfrm>
        <a:prstGeom prst="circularArrow">
          <a:avLst>
            <a:gd name="adj1" fmla="val 4688"/>
            <a:gd name="adj2" fmla="val 299029"/>
            <a:gd name="adj3" fmla="val 2522244"/>
            <a:gd name="adj4" fmla="val 15848245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287C59-37F8-4A31-B5A2-F56A3CB15957}">
      <dsp:nvSpPr>
        <dsp:cNvPr id="0" name=""/>
        <dsp:cNvSpPr/>
      </dsp:nvSpPr>
      <dsp:spPr>
        <a:xfrm>
          <a:off x="280671" y="1031887"/>
          <a:ext cx="2282549" cy="2282549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80456C-D6A1-43C9-80B2-09334D6E033A}">
      <dsp:nvSpPr>
        <dsp:cNvPr id="0" name=""/>
        <dsp:cNvSpPr/>
      </dsp:nvSpPr>
      <dsp:spPr>
        <a:xfrm>
          <a:off x="1192019" y="-187699"/>
          <a:ext cx="2461048" cy="2461048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672BD-261C-4EDC-9C5E-C246835120E7}" type="datetime1">
              <a:rPr lang="de-DE" smtClean="0"/>
              <a:t>30.01.2018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798501B-77B5-4365-9881-C6E19A3C1E4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14561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5664F4-ABD2-4F09-9758-D36145E15169}" type="datetime1">
              <a:rPr lang="de-DE" smtClean="0"/>
              <a:t>30.01.2018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dirty="0"/>
              <a:t>Textmasterformat durch Klicken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C8BD8E7-1312-41F3-99C4-6DA5AF89196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2084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5048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9496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0230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Evtl. Vorschau mit 3D </a:t>
            </a:r>
            <a:r>
              <a:rPr lang="de-AT" dirty="0" err="1"/>
              <a:t>Builder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3031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38200" y="1548245"/>
            <a:ext cx="10515600" cy="2240280"/>
          </a:xfrm>
        </p:spPr>
        <p:txBody>
          <a:bodyPr rtlCol="0"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38200" y="3854659"/>
            <a:ext cx="10515600" cy="11430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8153400" y="0"/>
            <a:ext cx="403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532813" y="1683327"/>
            <a:ext cx="3125787" cy="2877260"/>
          </a:xfrm>
        </p:spPr>
        <p:txBody>
          <a:bodyPr rtlCol="0" anchor="b">
            <a:normAutofit/>
          </a:bodyPr>
          <a:lstStyle>
            <a:lvl1pPr>
              <a:defRPr sz="25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6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8101584" cy="6857999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8532813" y="4591761"/>
            <a:ext cx="3125787" cy="1580440"/>
          </a:xfrm>
        </p:spPr>
        <p:txBody>
          <a:bodyPr rtlCol="0"/>
          <a:lstStyle>
            <a:lvl1pPr marL="0" indent="0">
              <a:spcBef>
                <a:spcPts val="8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dirty="0"/>
              <a:t>Textmasterformate bearbeiten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86D372-411D-4B4E-9C3F-27EFF2F8BE1E}" type="datetime1">
              <a:rPr lang="de-DE" smtClean="0"/>
              <a:t>30.01.2018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457200"/>
            <a:ext cx="1943100" cy="5719762"/>
          </a:xfrm>
        </p:spPr>
        <p:txBody>
          <a:bodyPr vert="eaVert"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4000" y="457200"/>
            <a:ext cx="7048500" cy="5719762"/>
          </a:xfrm>
        </p:spPr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26EB1D-CBBF-438D-A188-239583155CD5}" type="datetime1">
              <a:rPr lang="de-DE" smtClean="0"/>
              <a:t>30.01.2018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4800600"/>
            <a:ext cx="12192000" cy="20574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33400" y="5084483"/>
            <a:ext cx="11125200" cy="9144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0" hasCustomPrompt="1"/>
          </p:nvPr>
        </p:nvSpPr>
        <p:spPr>
          <a:xfrm>
            <a:off x="1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13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1" hasCustomPrompt="1"/>
          </p:nvPr>
        </p:nvSpPr>
        <p:spPr>
          <a:xfrm>
            <a:off x="4084320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14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2" hasCustomPrompt="1"/>
          </p:nvPr>
        </p:nvSpPr>
        <p:spPr>
          <a:xfrm>
            <a:off x="8168640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533400" y="6043123"/>
            <a:ext cx="11125200" cy="5715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3745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58FB9A-9055-4D91-A8D6-422B1A47ADD6}" type="datetime1">
              <a:rPr lang="de-DE" smtClean="0"/>
              <a:t>30.01.2018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nittsüberschrift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1850" y="2483427"/>
            <a:ext cx="10515600" cy="27432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35025" y="5257800"/>
            <a:ext cx="10515600" cy="9144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 cap="all" spc="50" baseline="0">
                <a:solidFill>
                  <a:schemeClr val="bg1"/>
                </a:solidFill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524000" y="1714500"/>
            <a:ext cx="4495800" cy="4462272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72200" y="1714500"/>
            <a:ext cx="4495800" cy="4462272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AD2B2A-001E-4204-A9F7-ADB62FDFB3C2}" type="datetime1">
              <a:rPr lang="de-DE" smtClean="0"/>
              <a:t>30.01.2018</a:t>
            </a:fld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527048" y="1733162"/>
            <a:ext cx="4498848" cy="6858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527048" y="2481943"/>
            <a:ext cx="4498848" cy="369025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733162"/>
            <a:ext cx="4498848" cy="6858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2481943"/>
            <a:ext cx="4498848" cy="369025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598511-F564-4313-9C85-1BB6BF3D8A32}" type="datetime1">
              <a:rPr lang="de-DE" smtClean="0"/>
              <a:t>30.01.2018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8B8011-CBA9-4FB0-934D-C2F23F0053DB}" type="datetime1">
              <a:rPr lang="de-DE" smtClean="0"/>
              <a:t>30.01.2018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151812" y="1672934"/>
            <a:ext cx="3506788" cy="2880360"/>
          </a:xfrm>
        </p:spPr>
        <p:txBody>
          <a:bodyPr rtlCol="0" anchor="b">
            <a:normAutofit/>
          </a:bodyPr>
          <a:lstStyle>
            <a:lvl1pPr>
              <a:defRPr sz="2900"/>
            </a:lvl1pPr>
          </a:lstStyle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30352" y="457200"/>
            <a:ext cx="7242111" cy="5715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8151812" y="4590288"/>
            <a:ext cx="3514564" cy="1581912"/>
          </a:xfrm>
        </p:spPr>
        <p:txBody>
          <a:bodyPr rtlCol="0"/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C0A95F-FFB2-4410-A448-2C54BE7723F4}" type="datetime1">
              <a:rPr lang="de-DE" smtClean="0"/>
              <a:t>30.01.2018</a:t>
            </a:fld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24000" y="1714500"/>
            <a:ext cx="91440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0" y="6583680"/>
            <a:ext cx="12192000" cy="2743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523999" y="6601556"/>
            <a:ext cx="649138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187908" y="6601556"/>
            <a:ext cx="1534064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pPr rtl="0"/>
            <a:fld id="{8C96ADC6-BDC4-42FB-97FB-DA73ECD9CEE8}" type="datetime1">
              <a:rPr lang="de-DE" smtClean="0"/>
              <a:t>30.01.2018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94499" y="6601556"/>
            <a:ext cx="77350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8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microsoft.com/office/2017/06/relationships/model3d" Target="../media/model3d1.glb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/>
              <a:t>3D Scanner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/>
              <a:t>Boris Fuchs, Paul Schmutz</a:t>
            </a:r>
          </a:p>
        </p:txBody>
      </p:sp>
      <p:pic>
        <p:nvPicPr>
          <p:cNvPr id="20" name="Bildplatzhalter 19">
            <a:extLst>
              <a:ext uri="{FF2B5EF4-FFF2-40B4-BE49-F238E27FC236}">
                <a16:creationId xmlns:a16="http://schemas.microsoft.com/office/drawing/2014/main" id="{8A8CD326-6A3E-4430-8E17-5E3752BFA1DD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1" r="7611"/>
          <a:stretch>
            <a:fillRect/>
          </a:stretch>
        </p:blipFill>
        <p:spPr/>
      </p:pic>
      <p:sp>
        <p:nvSpPr>
          <p:cNvPr id="18" name="Bildplatzhalter 17">
            <a:extLst>
              <a:ext uri="{FF2B5EF4-FFF2-40B4-BE49-F238E27FC236}">
                <a16:creationId xmlns:a16="http://schemas.microsoft.com/office/drawing/2014/main" id="{178B9DBC-D09E-4DAC-8811-0BFF8D79B86D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22" name="Bildplatzhalter 21">
            <a:extLst>
              <a:ext uri="{FF2B5EF4-FFF2-40B4-BE49-F238E27FC236}">
                <a16:creationId xmlns:a16="http://schemas.microsoft.com/office/drawing/2014/main" id="{2C65E844-C3E9-4EC8-A636-4258F05CA6FE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</p:spTree>
    <p:extLst>
      <p:ext uri="{BB962C8B-B14F-4D97-AF65-F5344CB8AC3E}">
        <p14:creationId xmlns:p14="http://schemas.microsoft.com/office/powerpoint/2010/main" val="303468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255DC1-4ADA-4A91-AF61-ED9A7C05D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FC5DBB-FCA4-47B1-AD73-780B23225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7106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Layout "Zwei Inhalte" mit SmartArt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de-DE" dirty="0"/>
              <a:t>Erster Aufzählungspunkt hier</a:t>
            </a:r>
          </a:p>
          <a:p>
            <a:pPr rtl="0"/>
            <a:r>
              <a:rPr lang="de-DE" dirty="0"/>
              <a:t>Zweiter Aufzählungspunkt hier</a:t>
            </a:r>
          </a:p>
          <a:p>
            <a:pPr rtl="0"/>
            <a:r>
              <a:rPr lang="de-DE" dirty="0"/>
              <a:t>Dritter Aufzählungspunkt hier</a:t>
            </a:r>
          </a:p>
        </p:txBody>
      </p:sp>
      <p:graphicFrame>
        <p:nvGraphicFramePr>
          <p:cNvPr id="6" name="Inhaltsplatzhalter 5" descr="Zahnraddiagramm mit einer Abfolge von drei Schritten zum Anzeigen von ineinandergreifenden Ideen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97652318"/>
              </p:ext>
            </p:extLst>
          </p:nvPr>
        </p:nvGraphicFramePr>
        <p:xfrm>
          <a:off x="6172200" y="1714500"/>
          <a:ext cx="4495800" cy="4462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241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DEMO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224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ein Film">
            <a:hlinkClick r:id="" action="ppaction://media"/>
            <a:extLst>
              <a:ext uri="{FF2B5EF4-FFF2-40B4-BE49-F238E27FC236}">
                <a16:creationId xmlns:a16="http://schemas.microsoft.com/office/drawing/2014/main" id="{96F63CE6-649E-4695-9DF6-84A58A2377E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01.312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201525" cy="6858000"/>
          </a:xfrm>
          <a:prstGeom prst="rect">
            <a:avLst/>
          </a:prstGeom>
        </p:spPr>
      </p:pic>
      <p:pic>
        <p:nvPicPr>
          <p:cNvPr id="5" name="Mein Film">
            <a:hlinkClick r:id="" action="ppaction://media"/>
            <a:extLst>
              <a:ext uri="{FF2B5EF4-FFF2-40B4-BE49-F238E27FC236}">
                <a16:creationId xmlns:a16="http://schemas.microsoft.com/office/drawing/2014/main" id="{0E5483A2-775A-41F3-A86B-5A492B1AB6F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2075" y="92075"/>
            <a:ext cx="4649007" cy="261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07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52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 mute="1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126F409A-B951-4B62-9B21-77075CF812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771765" y="0"/>
            <a:ext cx="14963766" cy="74930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-Modell 2">
                <a:extLst>
                  <a:ext uri="{FF2B5EF4-FFF2-40B4-BE49-F238E27FC236}">
                    <a16:creationId xmlns:a16="http://schemas.microsoft.com/office/drawing/2014/main" id="{E38A9F4B-537F-4D79-93FE-EF93D0000E2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073216"/>
                  </p:ext>
                </p:extLst>
              </p:nvPr>
            </p:nvGraphicFramePr>
            <p:xfrm>
              <a:off x="6642101" y="1762933"/>
              <a:ext cx="4411112" cy="3929899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4411112" cy="3929899"/>
                    </a:xfrm>
                    <a:prstGeom prst="rect">
                      <a:avLst/>
                    </a:prstGeom>
                    <a:noFill/>
                    <a:effectLst>
                      <a:outerShdw blurRad="431800" dir="15660000" algn="ctr" rotWithShape="0">
                        <a:schemeClr val="tx2">
                          <a:alpha val="82000"/>
                        </a:schemeClr>
                      </a:outerShdw>
                    </a:effectLst>
                  </am3d:spPr>
                  <am3d:camera>
                    <am3d:pos x="0" y="0" z="71859885"/>
                    <am3d:up dx="0" dy="36000000" dz="0"/>
                    <am3d:lookAt x="0" y="0" z="0"/>
                    <am3d:perspective fov="1703641"/>
                  </am3d:camera>
                  <am3d:trans>
                    <am3d:meterPerModelUnit n="2449" d="1000000"/>
                    <am3d:preTrans dx="-6192590" dy="-43702428" dz="-16152019"/>
                    <am3d:scale>
                      <am3d:sx n="1000000" d="1000000"/>
                      <am3d:sy n="1000000" d="1000000"/>
                      <am3d:sz n="1000000" d="1000000"/>
                    </am3d:scale>
                    <am3d:rot ax="-191" ay="4800000" az="5400000"/>
                    <am3d:postTrans dx="0" dy="0" dz="0"/>
                  </am3d:trans>
                  <am3d:raster rName="Office3DRenderer" rVer="16.0.8326">
                    <am3d:blip r:embed="rId6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-Modell 2">
                <a:extLst>
                  <a:ext uri="{FF2B5EF4-FFF2-40B4-BE49-F238E27FC236}">
                    <a16:creationId xmlns:a16="http://schemas.microsoft.com/office/drawing/2014/main" id="{E38A9F4B-537F-4D79-93FE-EF93D0000E2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42101" y="1762933"/>
                <a:ext cx="4411112" cy="3929899"/>
              </a:xfrm>
              <a:prstGeom prst="rect">
                <a:avLst/>
              </a:prstGeom>
              <a:noFill/>
              <a:effectLst>
                <a:outerShdw blurRad="431800" dir="15660000" algn="ctr" rotWithShape="0">
                  <a:schemeClr val="tx2">
                    <a:alpha val="82000"/>
                  </a:schemeClr>
                </a:outerShdw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9234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esundheit und Fitness 16:9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063782_TF02922391" id="{C6B3E5AA-9FCC-4245-A12F-1101B5974B9F}" vid="{FD526C78-BBC8-4F58-9E61-54C379BC093F}"/>
    </a:ext>
  </a:extLst>
</a:theme>
</file>

<file path=ppt/theme/theme2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 Gesundheit und Fitness (Breitbild)</Template>
  <TotalTime>0</TotalTime>
  <Words>43</Words>
  <Application>Microsoft Office PowerPoint</Application>
  <PresentationFormat>Breitbild</PresentationFormat>
  <Paragraphs>15</Paragraphs>
  <Slides>6</Slides>
  <Notes>4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Gesundheit und Fitness 16:9</vt:lpstr>
      <vt:lpstr>3D Scanner</vt:lpstr>
      <vt:lpstr>PowerPoint-Präsentation</vt:lpstr>
      <vt:lpstr>Layout "Zwei Inhalte" mit SmartArt</vt:lpstr>
      <vt:lpstr>DEMO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Scanner</dc:title>
  <dc:creator>Paul Schmutz</dc:creator>
  <cp:lastModifiedBy>Paul Schmutz</cp:lastModifiedBy>
  <cp:revision>42</cp:revision>
  <dcterms:created xsi:type="dcterms:W3CDTF">2018-01-30T15:51:54Z</dcterms:created>
  <dcterms:modified xsi:type="dcterms:W3CDTF">2018-01-30T19:43:35Z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